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3" r:id="rId4"/>
    <p:sldId id="279" r:id="rId5"/>
    <p:sldId id="284" r:id="rId6"/>
    <p:sldId id="285" r:id="rId7"/>
    <p:sldId id="28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openxmlformats.org/officeDocument/2006/relationships/image" Target="../media/image5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062597" cy="68580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95" y="0"/>
            <a:ext cx="6129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02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" y="0"/>
            <a:ext cx="12188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574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187858" cy="68580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59" y="0"/>
            <a:ext cx="6004140" cy="6858000"/>
          </a:xfrm>
          <a:prstGeom prst="rect">
            <a:avLst/>
          </a:prstGeom>
        </p:spPr>
      </p:pic>
      <p:pic>
        <p:nvPicPr>
          <p:cNvPr id="4" name="luvvoice.com-20260123-xeyd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79530" y="342900"/>
            <a:ext cx="609600" cy="609600"/>
          </a:xfrm>
          <a:prstGeom prst="rect">
            <a:avLst/>
          </a:prstGeom>
        </p:spPr>
      </p:pic>
      <p:pic>
        <p:nvPicPr>
          <p:cNvPr id="6" name="luvvoice.com-20260123-LcrpzG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31835" y="1555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75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87856" cy="685800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56" y="0"/>
            <a:ext cx="6004143" cy="1924057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55" y="1924057"/>
            <a:ext cx="6004143" cy="493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37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7649" cy="68580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649" y="0"/>
            <a:ext cx="6104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36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473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8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575</TotalTime>
  <Words>0</Words>
  <Application>Microsoft Office PowerPoint</Application>
  <PresentationFormat>ملء الشاشة</PresentationFormat>
  <Paragraphs>0</Paragraphs>
  <Slides>7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Tahoma</vt:lpstr>
      <vt:lpstr>Wingdings 3</vt:lpstr>
      <vt:lpstr>Wisp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B e l a l</dc:creator>
  <cp:lastModifiedBy>B e l a l</cp:lastModifiedBy>
  <cp:revision>102</cp:revision>
  <dcterms:created xsi:type="dcterms:W3CDTF">2025-05-11T22:41:11Z</dcterms:created>
  <dcterms:modified xsi:type="dcterms:W3CDTF">2026-01-23T14:48:50Z</dcterms:modified>
</cp:coreProperties>
</file>